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7704138" cy="11160125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15">
          <p15:clr>
            <a:srgbClr val="A4A3A4"/>
          </p15:clr>
        </p15:guide>
        <p15:guide id="2" pos="24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960A"/>
    <a:srgbClr val="A9C007"/>
    <a:srgbClr val="DDDDDD"/>
    <a:srgbClr val="6DB9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90" d="100"/>
          <a:sy n="90" d="100"/>
        </p:scale>
        <p:origin x="1842" y="-378"/>
      </p:cViewPr>
      <p:guideLst>
        <p:guide orient="horz" pos="3515"/>
        <p:guide pos="24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811" y="1826438"/>
            <a:ext cx="6548517" cy="3885377"/>
          </a:xfrm>
        </p:spPr>
        <p:txBody>
          <a:bodyPr anchor="b"/>
          <a:lstStyle>
            <a:lvl1pPr algn="ctr">
              <a:defRPr sz="505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017" y="5861650"/>
            <a:ext cx="5778104" cy="2694446"/>
          </a:xfrm>
        </p:spPr>
        <p:txBody>
          <a:bodyPr/>
          <a:lstStyle>
            <a:lvl1pPr marL="0" indent="0" algn="ctr">
              <a:buNone/>
              <a:defRPr sz="2022"/>
            </a:lvl1pPr>
            <a:lvl2pPr marL="385191" indent="0" algn="ctr">
              <a:buNone/>
              <a:defRPr sz="1685"/>
            </a:lvl2pPr>
            <a:lvl3pPr marL="770382" indent="0" algn="ctr">
              <a:buNone/>
              <a:defRPr sz="1517"/>
            </a:lvl3pPr>
            <a:lvl4pPr marL="1155573" indent="0" algn="ctr">
              <a:buNone/>
              <a:defRPr sz="1348"/>
            </a:lvl4pPr>
            <a:lvl5pPr marL="1540764" indent="0" algn="ctr">
              <a:buNone/>
              <a:defRPr sz="1348"/>
            </a:lvl5pPr>
            <a:lvl6pPr marL="1925955" indent="0" algn="ctr">
              <a:buNone/>
              <a:defRPr sz="1348"/>
            </a:lvl6pPr>
            <a:lvl7pPr marL="2311146" indent="0" algn="ctr">
              <a:buNone/>
              <a:defRPr sz="1348"/>
            </a:lvl7pPr>
            <a:lvl8pPr marL="2696337" indent="0" algn="ctr">
              <a:buNone/>
              <a:defRPr sz="1348"/>
            </a:lvl8pPr>
            <a:lvl9pPr marL="3081528" indent="0" algn="ctr">
              <a:buNone/>
              <a:defRPr sz="1348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954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373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13274" y="594173"/>
            <a:ext cx="1661205" cy="945769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9660" y="594173"/>
            <a:ext cx="4887313" cy="945769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778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2075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47" y="2782285"/>
            <a:ext cx="6644819" cy="4642301"/>
          </a:xfrm>
        </p:spPr>
        <p:txBody>
          <a:bodyPr anchor="b"/>
          <a:lstStyle>
            <a:lvl1pPr>
              <a:defRPr sz="505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647" y="7468503"/>
            <a:ext cx="6644819" cy="2441277"/>
          </a:xfrm>
        </p:spPr>
        <p:txBody>
          <a:bodyPr/>
          <a:lstStyle>
            <a:lvl1pPr marL="0" indent="0">
              <a:buNone/>
              <a:defRPr sz="2022">
                <a:solidFill>
                  <a:schemeClr val="tx1"/>
                </a:solidFill>
              </a:defRPr>
            </a:lvl1pPr>
            <a:lvl2pPr marL="385191" indent="0">
              <a:buNone/>
              <a:defRPr sz="1685">
                <a:solidFill>
                  <a:schemeClr val="tx1">
                    <a:tint val="75000"/>
                  </a:schemeClr>
                </a:solidFill>
              </a:defRPr>
            </a:lvl2pPr>
            <a:lvl3pPr marL="770382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3pPr>
            <a:lvl4pPr marL="1155573" indent="0">
              <a:buNone/>
              <a:defRPr sz="1348">
                <a:solidFill>
                  <a:schemeClr val="tx1">
                    <a:tint val="75000"/>
                  </a:schemeClr>
                </a:solidFill>
              </a:defRPr>
            </a:lvl4pPr>
            <a:lvl5pPr marL="1540764" indent="0">
              <a:buNone/>
              <a:defRPr sz="1348">
                <a:solidFill>
                  <a:schemeClr val="tx1">
                    <a:tint val="75000"/>
                  </a:schemeClr>
                </a:solidFill>
              </a:defRPr>
            </a:lvl5pPr>
            <a:lvl6pPr marL="1925955" indent="0">
              <a:buNone/>
              <a:defRPr sz="1348">
                <a:solidFill>
                  <a:schemeClr val="tx1">
                    <a:tint val="75000"/>
                  </a:schemeClr>
                </a:solidFill>
              </a:defRPr>
            </a:lvl6pPr>
            <a:lvl7pPr marL="2311146" indent="0">
              <a:buNone/>
              <a:defRPr sz="1348">
                <a:solidFill>
                  <a:schemeClr val="tx1">
                    <a:tint val="75000"/>
                  </a:schemeClr>
                </a:solidFill>
              </a:defRPr>
            </a:lvl7pPr>
            <a:lvl8pPr marL="2696337" indent="0">
              <a:buNone/>
              <a:defRPr sz="1348">
                <a:solidFill>
                  <a:schemeClr val="tx1">
                    <a:tint val="75000"/>
                  </a:schemeClr>
                </a:solidFill>
              </a:defRPr>
            </a:lvl8pPr>
            <a:lvl9pPr marL="3081528" indent="0">
              <a:buNone/>
              <a:defRPr sz="13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557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9659" y="2970867"/>
            <a:ext cx="3274259" cy="70809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0220" y="2970867"/>
            <a:ext cx="3274259" cy="70809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873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63" y="594176"/>
            <a:ext cx="6644819" cy="215710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64" y="2735782"/>
            <a:ext cx="3259211" cy="1340764"/>
          </a:xfrm>
        </p:spPr>
        <p:txBody>
          <a:bodyPr anchor="b"/>
          <a:lstStyle>
            <a:lvl1pPr marL="0" indent="0">
              <a:buNone/>
              <a:defRPr sz="2022" b="1"/>
            </a:lvl1pPr>
            <a:lvl2pPr marL="385191" indent="0">
              <a:buNone/>
              <a:defRPr sz="1685" b="1"/>
            </a:lvl2pPr>
            <a:lvl3pPr marL="770382" indent="0">
              <a:buNone/>
              <a:defRPr sz="1517" b="1"/>
            </a:lvl3pPr>
            <a:lvl4pPr marL="1155573" indent="0">
              <a:buNone/>
              <a:defRPr sz="1348" b="1"/>
            </a:lvl4pPr>
            <a:lvl5pPr marL="1540764" indent="0">
              <a:buNone/>
              <a:defRPr sz="1348" b="1"/>
            </a:lvl5pPr>
            <a:lvl6pPr marL="1925955" indent="0">
              <a:buNone/>
              <a:defRPr sz="1348" b="1"/>
            </a:lvl6pPr>
            <a:lvl7pPr marL="2311146" indent="0">
              <a:buNone/>
              <a:defRPr sz="1348" b="1"/>
            </a:lvl7pPr>
            <a:lvl8pPr marL="2696337" indent="0">
              <a:buNone/>
              <a:defRPr sz="1348" b="1"/>
            </a:lvl8pPr>
            <a:lvl9pPr marL="3081528" indent="0">
              <a:buNone/>
              <a:defRPr sz="1348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664" y="4076545"/>
            <a:ext cx="3259211" cy="599598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0220" y="2735782"/>
            <a:ext cx="3275262" cy="1340764"/>
          </a:xfrm>
        </p:spPr>
        <p:txBody>
          <a:bodyPr anchor="b"/>
          <a:lstStyle>
            <a:lvl1pPr marL="0" indent="0">
              <a:buNone/>
              <a:defRPr sz="2022" b="1"/>
            </a:lvl1pPr>
            <a:lvl2pPr marL="385191" indent="0">
              <a:buNone/>
              <a:defRPr sz="1685" b="1"/>
            </a:lvl2pPr>
            <a:lvl3pPr marL="770382" indent="0">
              <a:buNone/>
              <a:defRPr sz="1517" b="1"/>
            </a:lvl3pPr>
            <a:lvl4pPr marL="1155573" indent="0">
              <a:buNone/>
              <a:defRPr sz="1348" b="1"/>
            </a:lvl4pPr>
            <a:lvl5pPr marL="1540764" indent="0">
              <a:buNone/>
              <a:defRPr sz="1348" b="1"/>
            </a:lvl5pPr>
            <a:lvl6pPr marL="1925955" indent="0">
              <a:buNone/>
              <a:defRPr sz="1348" b="1"/>
            </a:lvl6pPr>
            <a:lvl7pPr marL="2311146" indent="0">
              <a:buNone/>
              <a:defRPr sz="1348" b="1"/>
            </a:lvl7pPr>
            <a:lvl8pPr marL="2696337" indent="0">
              <a:buNone/>
              <a:defRPr sz="1348" b="1"/>
            </a:lvl8pPr>
            <a:lvl9pPr marL="3081528" indent="0">
              <a:buNone/>
              <a:defRPr sz="1348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0220" y="4076545"/>
            <a:ext cx="3275262" cy="599598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01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43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626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63" y="744008"/>
            <a:ext cx="2484785" cy="2604029"/>
          </a:xfrm>
        </p:spPr>
        <p:txBody>
          <a:bodyPr anchor="b"/>
          <a:lstStyle>
            <a:lvl1pPr>
              <a:defRPr sz="269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262" y="1606854"/>
            <a:ext cx="3900220" cy="7930922"/>
          </a:xfrm>
        </p:spPr>
        <p:txBody>
          <a:bodyPr/>
          <a:lstStyle>
            <a:lvl1pPr>
              <a:defRPr sz="2696"/>
            </a:lvl1pPr>
            <a:lvl2pPr>
              <a:defRPr sz="2359"/>
            </a:lvl2pPr>
            <a:lvl3pPr>
              <a:defRPr sz="2022"/>
            </a:lvl3pPr>
            <a:lvl4pPr>
              <a:defRPr sz="1685"/>
            </a:lvl4pPr>
            <a:lvl5pPr>
              <a:defRPr sz="1685"/>
            </a:lvl5pPr>
            <a:lvl6pPr>
              <a:defRPr sz="1685"/>
            </a:lvl6pPr>
            <a:lvl7pPr>
              <a:defRPr sz="1685"/>
            </a:lvl7pPr>
            <a:lvl8pPr>
              <a:defRPr sz="1685"/>
            </a:lvl8pPr>
            <a:lvl9pPr>
              <a:defRPr sz="168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663" y="3348037"/>
            <a:ext cx="2484785" cy="6202654"/>
          </a:xfrm>
        </p:spPr>
        <p:txBody>
          <a:bodyPr/>
          <a:lstStyle>
            <a:lvl1pPr marL="0" indent="0">
              <a:buNone/>
              <a:defRPr sz="1348"/>
            </a:lvl1pPr>
            <a:lvl2pPr marL="385191" indent="0">
              <a:buNone/>
              <a:defRPr sz="1180"/>
            </a:lvl2pPr>
            <a:lvl3pPr marL="770382" indent="0">
              <a:buNone/>
              <a:defRPr sz="1011"/>
            </a:lvl3pPr>
            <a:lvl4pPr marL="1155573" indent="0">
              <a:buNone/>
              <a:defRPr sz="843"/>
            </a:lvl4pPr>
            <a:lvl5pPr marL="1540764" indent="0">
              <a:buNone/>
              <a:defRPr sz="843"/>
            </a:lvl5pPr>
            <a:lvl6pPr marL="1925955" indent="0">
              <a:buNone/>
              <a:defRPr sz="843"/>
            </a:lvl6pPr>
            <a:lvl7pPr marL="2311146" indent="0">
              <a:buNone/>
              <a:defRPr sz="843"/>
            </a:lvl7pPr>
            <a:lvl8pPr marL="2696337" indent="0">
              <a:buNone/>
              <a:defRPr sz="843"/>
            </a:lvl8pPr>
            <a:lvl9pPr marL="3081528" indent="0">
              <a:buNone/>
              <a:defRPr sz="8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27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63" y="744008"/>
            <a:ext cx="2484785" cy="2604029"/>
          </a:xfrm>
        </p:spPr>
        <p:txBody>
          <a:bodyPr anchor="b"/>
          <a:lstStyle>
            <a:lvl1pPr>
              <a:defRPr sz="269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75262" y="1606854"/>
            <a:ext cx="3900220" cy="7930922"/>
          </a:xfrm>
        </p:spPr>
        <p:txBody>
          <a:bodyPr anchor="t"/>
          <a:lstStyle>
            <a:lvl1pPr marL="0" indent="0">
              <a:buNone/>
              <a:defRPr sz="2696"/>
            </a:lvl1pPr>
            <a:lvl2pPr marL="385191" indent="0">
              <a:buNone/>
              <a:defRPr sz="2359"/>
            </a:lvl2pPr>
            <a:lvl3pPr marL="770382" indent="0">
              <a:buNone/>
              <a:defRPr sz="2022"/>
            </a:lvl3pPr>
            <a:lvl4pPr marL="1155573" indent="0">
              <a:buNone/>
              <a:defRPr sz="1685"/>
            </a:lvl4pPr>
            <a:lvl5pPr marL="1540764" indent="0">
              <a:buNone/>
              <a:defRPr sz="1685"/>
            </a:lvl5pPr>
            <a:lvl6pPr marL="1925955" indent="0">
              <a:buNone/>
              <a:defRPr sz="1685"/>
            </a:lvl6pPr>
            <a:lvl7pPr marL="2311146" indent="0">
              <a:buNone/>
              <a:defRPr sz="1685"/>
            </a:lvl7pPr>
            <a:lvl8pPr marL="2696337" indent="0">
              <a:buNone/>
              <a:defRPr sz="1685"/>
            </a:lvl8pPr>
            <a:lvl9pPr marL="3081528" indent="0">
              <a:buNone/>
              <a:defRPr sz="168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663" y="3348037"/>
            <a:ext cx="2484785" cy="6202654"/>
          </a:xfrm>
        </p:spPr>
        <p:txBody>
          <a:bodyPr/>
          <a:lstStyle>
            <a:lvl1pPr marL="0" indent="0">
              <a:buNone/>
              <a:defRPr sz="1348"/>
            </a:lvl1pPr>
            <a:lvl2pPr marL="385191" indent="0">
              <a:buNone/>
              <a:defRPr sz="1180"/>
            </a:lvl2pPr>
            <a:lvl3pPr marL="770382" indent="0">
              <a:buNone/>
              <a:defRPr sz="1011"/>
            </a:lvl3pPr>
            <a:lvl4pPr marL="1155573" indent="0">
              <a:buNone/>
              <a:defRPr sz="843"/>
            </a:lvl4pPr>
            <a:lvl5pPr marL="1540764" indent="0">
              <a:buNone/>
              <a:defRPr sz="843"/>
            </a:lvl5pPr>
            <a:lvl6pPr marL="1925955" indent="0">
              <a:buNone/>
              <a:defRPr sz="843"/>
            </a:lvl6pPr>
            <a:lvl7pPr marL="2311146" indent="0">
              <a:buNone/>
              <a:defRPr sz="843"/>
            </a:lvl7pPr>
            <a:lvl8pPr marL="2696337" indent="0">
              <a:buNone/>
              <a:defRPr sz="843"/>
            </a:lvl8pPr>
            <a:lvl9pPr marL="3081528" indent="0">
              <a:buNone/>
              <a:defRPr sz="8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08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9660" y="594176"/>
            <a:ext cx="6644819" cy="2157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9660" y="2970867"/>
            <a:ext cx="6644819" cy="7080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9660" y="10343785"/>
            <a:ext cx="1733431" cy="594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D90CB-2530-4BD6-B207-63FAC422F26C}" type="datetimeFigureOut">
              <a:rPr lang="es-ES" smtClean="0"/>
              <a:pPr/>
              <a:t>28/02/2019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1996" y="10343785"/>
            <a:ext cx="2600147" cy="594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41047" y="10343785"/>
            <a:ext cx="1733431" cy="594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2A6A1-5C71-4144-A218-DA4CBDBD8F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6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70382" rtl="0" eaLnBrk="1" latinLnBrk="0" hangingPunct="1">
        <a:lnSpc>
          <a:spcPct val="90000"/>
        </a:lnSpc>
        <a:spcBef>
          <a:spcPct val="0"/>
        </a:spcBef>
        <a:buNone/>
        <a:defRPr sz="37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596" indent="-192596" algn="l" defTabSz="770382" rtl="0" eaLnBrk="1" latinLnBrk="0" hangingPunct="1">
        <a:lnSpc>
          <a:spcPct val="90000"/>
        </a:lnSpc>
        <a:spcBef>
          <a:spcPts val="843"/>
        </a:spcBef>
        <a:buFont typeface="Arial" panose="020B0604020202020204" pitchFamily="34" charset="0"/>
        <a:buChar char="•"/>
        <a:defRPr sz="2359" kern="1200">
          <a:solidFill>
            <a:schemeClr val="tx1"/>
          </a:solidFill>
          <a:latin typeface="+mn-lt"/>
          <a:ea typeface="+mn-ea"/>
          <a:cs typeface="+mn-cs"/>
        </a:defRPr>
      </a:lvl1pPr>
      <a:lvl2pPr marL="577787" indent="-192596" algn="l" defTabSz="770382" rtl="0" eaLnBrk="1" latinLnBrk="0" hangingPunct="1">
        <a:lnSpc>
          <a:spcPct val="90000"/>
        </a:lnSpc>
        <a:spcBef>
          <a:spcPts val="421"/>
        </a:spcBef>
        <a:buFont typeface="Arial" panose="020B0604020202020204" pitchFamily="34" charset="0"/>
        <a:buChar char="•"/>
        <a:defRPr sz="2022" kern="1200">
          <a:solidFill>
            <a:schemeClr val="tx1"/>
          </a:solidFill>
          <a:latin typeface="+mn-lt"/>
          <a:ea typeface="+mn-ea"/>
          <a:cs typeface="+mn-cs"/>
        </a:defRPr>
      </a:lvl2pPr>
      <a:lvl3pPr marL="962978" indent="-192596" algn="l" defTabSz="770382" rtl="0" eaLnBrk="1" latinLnBrk="0" hangingPunct="1">
        <a:lnSpc>
          <a:spcPct val="90000"/>
        </a:lnSpc>
        <a:spcBef>
          <a:spcPts val="421"/>
        </a:spcBef>
        <a:buFont typeface="Arial" panose="020B0604020202020204" pitchFamily="34" charset="0"/>
        <a:buChar char="•"/>
        <a:defRPr sz="1685" kern="1200">
          <a:solidFill>
            <a:schemeClr val="tx1"/>
          </a:solidFill>
          <a:latin typeface="+mn-lt"/>
          <a:ea typeface="+mn-ea"/>
          <a:cs typeface="+mn-cs"/>
        </a:defRPr>
      </a:lvl3pPr>
      <a:lvl4pPr marL="1348169" indent="-192596" algn="l" defTabSz="770382" rtl="0" eaLnBrk="1" latinLnBrk="0" hangingPunct="1">
        <a:lnSpc>
          <a:spcPct val="90000"/>
        </a:lnSpc>
        <a:spcBef>
          <a:spcPts val="421"/>
        </a:spcBef>
        <a:buFont typeface="Arial" panose="020B0604020202020204" pitchFamily="34" charset="0"/>
        <a:buChar char="•"/>
        <a:defRPr sz="1517" kern="1200">
          <a:solidFill>
            <a:schemeClr val="tx1"/>
          </a:solidFill>
          <a:latin typeface="+mn-lt"/>
          <a:ea typeface="+mn-ea"/>
          <a:cs typeface="+mn-cs"/>
        </a:defRPr>
      </a:lvl4pPr>
      <a:lvl5pPr marL="1733360" indent="-192596" algn="l" defTabSz="770382" rtl="0" eaLnBrk="1" latinLnBrk="0" hangingPunct="1">
        <a:lnSpc>
          <a:spcPct val="90000"/>
        </a:lnSpc>
        <a:spcBef>
          <a:spcPts val="421"/>
        </a:spcBef>
        <a:buFont typeface="Arial" panose="020B0604020202020204" pitchFamily="34" charset="0"/>
        <a:buChar char="•"/>
        <a:defRPr sz="1517" kern="1200">
          <a:solidFill>
            <a:schemeClr val="tx1"/>
          </a:solidFill>
          <a:latin typeface="+mn-lt"/>
          <a:ea typeface="+mn-ea"/>
          <a:cs typeface="+mn-cs"/>
        </a:defRPr>
      </a:lvl5pPr>
      <a:lvl6pPr marL="2118551" indent="-192596" algn="l" defTabSz="770382" rtl="0" eaLnBrk="1" latinLnBrk="0" hangingPunct="1">
        <a:lnSpc>
          <a:spcPct val="90000"/>
        </a:lnSpc>
        <a:spcBef>
          <a:spcPts val="421"/>
        </a:spcBef>
        <a:buFont typeface="Arial" panose="020B0604020202020204" pitchFamily="34" charset="0"/>
        <a:buChar char="•"/>
        <a:defRPr sz="1517" kern="1200">
          <a:solidFill>
            <a:schemeClr val="tx1"/>
          </a:solidFill>
          <a:latin typeface="+mn-lt"/>
          <a:ea typeface="+mn-ea"/>
          <a:cs typeface="+mn-cs"/>
        </a:defRPr>
      </a:lvl6pPr>
      <a:lvl7pPr marL="2503742" indent="-192596" algn="l" defTabSz="770382" rtl="0" eaLnBrk="1" latinLnBrk="0" hangingPunct="1">
        <a:lnSpc>
          <a:spcPct val="90000"/>
        </a:lnSpc>
        <a:spcBef>
          <a:spcPts val="421"/>
        </a:spcBef>
        <a:buFont typeface="Arial" panose="020B0604020202020204" pitchFamily="34" charset="0"/>
        <a:buChar char="•"/>
        <a:defRPr sz="1517" kern="1200">
          <a:solidFill>
            <a:schemeClr val="tx1"/>
          </a:solidFill>
          <a:latin typeface="+mn-lt"/>
          <a:ea typeface="+mn-ea"/>
          <a:cs typeface="+mn-cs"/>
        </a:defRPr>
      </a:lvl7pPr>
      <a:lvl8pPr marL="2888933" indent="-192596" algn="l" defTabSz="770382" rtl="0" eaLnBrk="1" latinLnBrk="0" hangingPunct="1">
        <a:lnSpc>
          <a:spcPct val="90000"/>
        </a:lnSpc>
        <a:spcBef>
          <a:spcPts val="421"/>
        </a:spcBef>
        <a:buFont typeface="Arial" panose="020B0604020202020204" pitchFamily="34" charset="0"/>
        <a:buChar char="•"/>
        <a:defRPr sz="1517" kern="1200">
          <a:solidFill>
            <a:schemeClr val="tx1"/>
          </a:solidFill>
          <a:latin typeface="+mn-lt"/>
          <a:ea typeface="+mn-ea"/>
          <a:cs typeface="+mn-cs"/>
        </a:defRPr>
      </a:lvl8pPr>
      <a:lvl9pPr marL="3274124" indent="-192596" algn="l" defTabSz="770382" rtl="0" eaLnBrk="1" latinLnBrk="0" hangingPunct="1">
        <a:lnSpc>
          <a:spcPct val="90000"/>
        </a:lnSpc>
        <a:spcBef>
          <a:spcPts val="421"/>
        </a:spcBef>
        <a:buFont typeface="Arial" panose="020B0604020202020204" pitchFamily="34" charset="0"/>
        <a:buChar char="•"/>
        <a:defRPr sz="15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0382" rtl="0" eaLnBrk="1" latinLnBrk="0" hangingPunct="1">
        <a:defRPr sz="1517" kern="1200">
          <a:solidFill>
            <a:schemeClr val="tx1"/>
          </a:solidFill>
          <a:latin typeface="+mn-lt"/>
          <a:ea typeface="+mn-ea"/>
          <a:cs typeface="+mn-cs"/>
        </a:defRPr>
      </a:lvl1pPr>
      <a:lvl2pPr marL="385191" algn="l" defTabSz="770382" rtl="0" eaLnBrk="1" latinLnBrk="0" hangingPunct="1">
        <a:defRPr sz="1517" kern="1200">
          <a:solidFill>
            <a:schemeClr val="tx1"/>
          </a:solidFill>
          <a:latin typeface="+mn-lt"/>
          <a:ea typeface="+mn-ea"/>
          <a:cs typeface="+mn-cs"/>
        </a:defRPr>
      </a:lvl2pPr>
      <a:lvl3pPr marL="770382" algn="l" defTabSz="770382" rtl="0" eaLnBrk="1" latinLnBrk="0" hangingPunct="1">
        <a:defRPr sz="1517" kern="1200">
          <a:solidFill>
            <a:schemeClr val="tx1"/>
          </a:solidFill>
          <a:latin typeface="+mn-lt"/>
          <a:ea typeface="+mn-ea"/>
          <a:cs typeface="+mn-cs"/>
        </a:defRPr>
      </a:lvl3pPr>
      <a:lvl4pPr marL="1155573" algn="l" defTabSz="770382" rtl="0" eaLnBrk="1" latinLnBrk="0" hangingPunct="1">
        <a:defRPr sz="1517" kern="1200">
          <a:solidFill>
            <a:schemeClr val="tx1"/>
          </a:solidFill>
          <a:latin typeface="+mn-lt"/>
          <a:ea typeface="+mn-ea"/>
          <a:cs typeface="+mn-cs"/>
        </a:defRPr>
      </a:lvl4pPr>
      <a:lvl5pPr marL="1540764" algn="l" defTabSz="770382" rtl="0" eaLnBrk="1" latinLnBrk="0" hangingPunct="1">
        <a:defRPr sz="1517" kern="1200">
          <a:solidFill>
            <a:schemeClr val="tx1"/>
          </a:solidFill>
          <a:latin typeface="+mn-lt"/>
          <a:ea typeface="+mn-ea"/>
          <a:cs typeface="+mn-cs"/>
        </a:defRPr>
      </a:lvl5pPr>
      <a:lvl6pPr marL="1925955" algn="l" defTabSz="770382" rtl="0" eaLnBrk="1" latinLnBrk="0" hangingPunct="1">
        <a:defRPr sz="1517" kern="1200">
          <a:solidFill>
            <a:schemeClr val="tx1"/>
          </a:solidFill>
          <a:latin typeface="+mn-lt"/>
          <a:ea typeface="+mn-ea"/>
          <a:cs typeface="+mn-cs"/>
        </a:defRPr>
      </a:lvl6pPr>
      <a:lvl7pPr marL="2311146" algn="l" defTabSz="770382" rtl="0" eaLnBrk="1" latinLnBrk="0" hangingPunct="1">
        <a:defRPr sz="1517" kern="1200">
          <a:solidFill>
            <a:schemeClr val="tx1"/>
          </a:solidFill>
          <a:latin typeface="+mn-lt"/>
          <a:ea typeface="+mn-ea"/>
          <a:cs typeface="+mn-cs"/>
        </a:defRPr>
      </a:lvl7pPr>
      <a:lvl8pPr marL="2696337" algn="l" defTabSz="770382" rtl="0" eaLnBrk="1" latinLnBrk="0" hangingPunct="1">
        <a:defRPr sz="1517" kern="1200">
          <a:solidFill>
            <a:schemeClr val="tx1"/>
          </a:solidFill>
          <a:latin typeface="+mn-lt"/>
          <a:ea typeface="+mn-ea"/>
          <a:cs typeface="+mn-cs"/>
        </a:defRPr>
      </a:lvl8pPr>
      <a:lvl9pPr marL="3081528" algn="l" defTabSz="770382" rtl="0" eaLnBrk="1" latinLnBrk="0" hangingPunct="1">
        <a:defRPr sz="15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hyperlink" Target="mailto:congresos@verticesur.e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hyperlink" Target="https://hubblecontent.osi.office.net/contentsvc/ui/index.html?picker=1&amp;fb=0&amp;p=0&amp;t=0&amp;a=1&amp;idp=none&amp;lid=1&amp;lcid=3082&amp;syslcid=3082&amp;uilcid=3082&amp;app=3&amp;ver=16&amp;tl=2&amp;build=16.0.4738&amp;searchtype=Image&amp;cfd=0&amp;moss=0&amp;ins=1&amp;albm=0&amp;eurl=0&amp;msel=1&amp;sl=all&amp;pi=1&amp;mt=0&amp;dontforcehomeurl=1&amp;setLang=es-ES&amp;cw=695&amp;ch=409&amp;cp=OneDrive&amp;correlationId=ce473de4-7909-40fa-9d47-d716a3d34b29&amp;comcall=1" TargetMode="External"/><Relationship Id="rId4" Type="http://schemas.openxmlformats.org/officeDocument/2006/relationships/hyperlink" Target="https://goo.gl/maps/gS22aPq8Hd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adroTexto 63"/>
          <p:cNvSpPr txBox="1"/>
          <p:nvPr/>
        </p:nvSpPr>
        <p:spPr>
          <a:xfrm>
            <a:off x="527739" y="2112782"/>
            <a:ext cx="7020000" cy="1440000"/>
          </a:xfrm>
          <a:prstGeom prst="rect">
            <a:avLst/>
          </a:prstGeom>
          <a:solidFill>
            <a:schemeClr val="bg1"/>
          </a:solidFill>
          <a:ln w="349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s-ES" sz="1834" dirty="0"/>
          </a:p>
        </p:txBody>
      </p:sp>
      <p:grpSp>
        <p:nvGrpSpPr>
          <p:cNvPr id="30" name="Grupo 29"/>
          <p:cNvGrpSpPr/>
          <p:nvPr/>
        </p:nvGrpSpPr>
        <p:grpSpPr>
          <a:xfrm>
            <a:off x="581502" y="2129715"/>
            <a:ext cx="6912475" cy="1339597"/>
            <a:chOff x="420706" y="1926991"/>
            <a:chExt cx="6912475" cy="1339597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706" y="1926991"/>
              <a:ext cx="1758221" cy="1339597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5929" y="2064721"/>
              <a:ext cx="2137252" cy="1161551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7014" y="2315858"/>
              <a:ext cx="2750607" cy="802101"/>
            </a:xfrm>
            <a:prstGeom prst="rect">
              <a:avLst/>
            </a:prstGeom>
          </p:spPr>
        </p:pic>
      </p:grpSp>
      <p:grpSp>
        <p:nvGrpSpPr>
          <p:cNvPr id="51" name="Grupo 50"/>
          <p:cNvGrpSpPr/>
          <p:nvPr/>
        </p:nvGrpSpPr>
        <p:grpSpPr>
          <a:xfrm>
            <a:off x="527739" y="3757686"/>
            <a:ext cx="7020000" cy="1080000"/>
            <a:chOff x="528497" y="3619210"/>
            <a:chExt cx="7020000" cy="1080000"/>
          </a:xfrm>
        </p:grpSpPr>
        <p:sp>
          <p:nvSpPr>
            <p:cNvPr id="50" name="CuadroTexto 49"/>
            <p:cNvSpPr txBox="1"/>
            <p:nvPr/>
          </p:nvSpPr>
          <p:spPr>
            <a:xfrm>
              <a:off x="528497" y="3619210"/>
              <a:ext cx="7020000" cy="1080000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endParaRPr lang="es-ES" sz="1834" dirty="0"/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9572" y="3731052"/>
              <a:ext cx="2190457" cy="837651"/>
            </a:xfrm>
            <a:prstGeom prst="rect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1184" y="3707828"/>
              <a:ext cx="1176900" cy="837651"/>
            </a:xfrm>
            <a:prstGeom prst="rect">
              <a:avLst/>
            </a:prstGeom>
          </p:spPr>
        </p:pic>
      </p:grpSp>
      <p:grpSp>
        <p:nvGrpSpPr>
          <p:cNvPr id="88" name="Grupo 87"/>
          <p:cNvGrpSpPr/>
          <p:nvPr/>
        </p:nvGrpSpPr>
        <p:grpSpPr>
          <a:xfrm>
            <a:off x="527739" y="5046992"/>
            <a:ext cx="7020000" cy="1152000"/>
            <a:chOff x="527739" y="5046992"/>
            <a:chExt cx="7020000" cy="1152000"/>
          </a:xfrm>
        </p:grpSpPr>
        <p:sp>
          <p:nvSpPr>
            <p:cNvPr id="16" name="CuadroTexto 15"/>
            <p:cNvSpPr txBox="1"/>
            <p:nvPr/>
          </p:nvSpPr>
          <p:spPr>
            <a:xfrm>
              <a:off x="527739" y="5046992"/>
              <a:ext cx="7020000" cy="1152000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endParaRPr lang="es-ES" sz="1834" dirty="0"/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584" y="5156383"/>
              <a:ext cx="1146887" cy="885627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7040" y="5316463"/>
              <a:ext cx="1652545" cy="576051"/>
            </a:xfrm>
            <a:prstGeom prst="rect">
              <a:avLst/>
            </a:prstGeom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9271" y="5381651"/>
              <a:ext cx="1871644" cy="379901"/>
            </a:xfrm>
            <a:prstGeom prst="rect">
              <a:avLst/>
            </a:prstGeom>
          </p:spPr>
        </p:pic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0087" y="5353435"/>
              <a:ext cx="1787138" cy="428913"/>
            </a:xfrm>
            <a:prstGeom prst="rect">
              <a:avLst/>
            </a:prstGeom>
          </p:spPr>
        </p:pic>
      </p:grpSp>
      <p:grpSp>
        <p:nvGrpSpPr>
          <p:cNvPr id="82" name="Grupo 81"/>
          <p:cNvGrpSpPr/>
          <p:nvPr/>
        </p:nvGrpSpPr>
        <p:grpSpPr>
          <a:xfrm>
            <a:off x="490175" y="6387780"/>
            <a:ext cx="7020000" cy="1584000"/>
            <a:chOff x="527739" y="6227012"/>
            <a:chExt cx="7020000" cy="1584000"/>
          </a:xfrm>
        </p:grpSpPr>
        <p:sp>
          <p:nvSpPr>
            <p:cNvPr id="17" name="CuadroTexto 16"/>
            <p:cNvSpPr txBox="1"/>
            <p:nvPr/>
          </p:nvSpPr>
          <p:spPr>
            <a:xfrm>
              <a:off x="527739" y="6227012"/>
              <a:ext cx="7020000" cy="1584000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rgbClr val="DDDDDD"/>
              </a:solidFill>
            </a:ln>
          </p:spPr>
          <p:txBody>
            <a:bodyPr wrap="square" rtlCol="0">
              <a:spAutoFit/>
            </a:bodyPr>
            <a:lstStyle/>
            <a:p>
              <a:endParaRPr lang="es-ES" sz="1834" dirty="0"/>
            </a:p>
          </p:txBody>
        </p:sp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5883" y="6425707"/>
              <a:ext cx="700760" cy="510844"/>
            </a:xfrm>
            <a:prstGeom prst="rect">
              <a:avLst/>
            </a:prstGeom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8049" y="6429101"/>
              <a:ext cx="1338628" cy="445366"/>
            </a:xfrm>
            <a:prstGeom prst="rect">
              <a:avLst/>
            </a:prstGeom>
          </p:spPr>
        </p:pic>
        <p:pic>
          <p:nvPicPr>
            <p:cNvPr id="20" name="Imagen 19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1102" y="6298317"/>
              <a:ext cx="631977" cy="658145"/>
            </a:xfrm>
            <a:prstGeom prst="rect">
              <a:avLst/>
            </a:prstGeom>
          </p:spPr>
        </p:pic>
        <p:pic>
          <p:nvPicPr>
            <p:cNvPr id="21" name="Imagen 20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2266" y="6419370"/>
              <a:ext cx="1221412" cy="391845"/>
            </a:xfrm>
            <a:prstGeom prst="rect">
              <a:avLst/>
            </a:prstGeom>
          </p:spPr>
        </p:pic>
        <p:pic>
          <p:nvPicPr>
            <p:cNvPr id="22" name="Imagen 21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5204" y="6326026"/>
              <a:ext cx="582900" cy="583688"/>
            </a:xfrm>
            <a:prstGeom prst="rect">
              <a:avLst/>
            </a:prstGeom>
          </p:spPr>
        </p:pic>
        <p:pic>
          <p:nvPicPr>
            <p:cNvPr id="23" name="Imagen 22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314" y="7263992"/>
              <a:ext cx="1234533" cy="318099"/>
            </a:xfrm>
            <a:prstGeom prst="rect">
              <a:avLst/>
            </a:prstGeom>
          </p:spPr>
        </p:pic>
        <p:pic>
          <p:nvPicPr>
            <p:cNvPr id="24" name="Imagen 23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8451" y="6427008"/>
              <a:ext cx="872306" cy="492181"/>
            </a:xfrm>
            <a:prstGeom prst="rect">
              <a:avLst/>
            </a:prstGeom>
          </p:spPr>
        </p:pic>
        <p:pic>
          <p:nvPicPr>
            <p:cNvPr id="25" name="Imagen 24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6230" y="7172018"/>
              <a:ext cx="1047219" cy="465492"/>
            </a:xfrm>
            <a:prstGeom prst="rect">
              <a:avLst/>
            </a:prstGeom>
          </p:spPr>
        </p:pic>
        <p:pic>
          <p:nvPicPr>
            <p:cNvPr id="26" name="Imagen 25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4391" y="7060776"/>
              <a:ext cx="1056489" cy="613188"/>
            </a:xfrm>
            <a:prstGeom prst="rect">
              <a:avLst/>
            </a:prstGeom>
          </p:spPr>
        </p:pic>
        <p:pic>
          <p:nvPicPr>
            <p:cNvPr id="27" name="Imagen 26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0198" y="7099523"/>
              <a:ext cx="1293748" cy="517063"/>
            </a:xfrm>
            <a:prstGeom prst="rect">
              <a:avLst/>
            </a:prstGeom>
          </p:spPr>
        </p:pic>
      </p:grpSp>
      <p:sp>
        <p:nvSpPr>
          <p:cNvPr id="32" name="CuadroTexto 31"/>
          <p:cNvSpPr txBox="1"/>
          <p:nvPr/>
        </p:nvSpPr>
        <p:spPr>
          <a:xfrm>
            <a:off x="4849" y="1929724"/>
            <a:ext cx="538609" cy="173957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2300" b="1" dirty="0" err="1" smtClean="0">
                <a:solidFill>
                  <a:srgbClr val="A9C007"/>
                </a:solidFill>
              </a:rPr>
              <a:t>Diamond</a:t>
            </a:r>
            <a:endParaRPr lang="es-ES" sz="2300" b="1" dirty="0">
              <a:solidFill>
                <a:srgbClr val="A9C007"/>
              </a:solidFill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93" y="223382"/>
            <a:ext cx="5810493" cy="1485170"/>
          </a:xfrm>
          <a:prstGeom prst="rect">
            <a:avLst/>
          </a:prstGeom>
        </p:spPr>
      </p:pic>
      <p:grpSp>
        <p:nvGrpSpPr>
          <p:cNvPr id="66" name="Grupo 65"/>
          <p:cNvGrpSpPr/>
          <p:nvPr/>
        </p:nvGrpSpPr>
        <p:grpSpPr>
          <a:xfrm>
            <a:off x="527739" y="8217252"/>
            <a:ext cx="7020000" cy="1800002"/>
            <a:chOff x="526981" y="8106642"/>
            <a:chExt cx="7020000" cy="1764000"/>
          </a:xfrm>
        </p:grpSpPr>
        <p:sp>
          <p:nvSpPr>
            <p:cNvPr id="65" name="CuadroTexto 64"/>
            <p:cNvSpPr txBox="1"/>
            <p:nvPr/>
          </p:nvSpPr>
          <p:spPr>
            <a:xfrm>
              <a:off x="526981" y="8106642"/>
              <a:ext cx="7020000" cy="1764000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chemeClr val="bg1">
                  <a:lumMod val="9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endParaRPr lang="es-ES" sz="1834" dirty="0"/>
            </a:p>
          </p:txBody>
        </p:sp>
        <p:pic>
          <p:nvPicPr>
            <p:cNvPr id="35" name="Imagen 34"/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591" y="8235189"/>
              <a:ext cx="1257148" cy="411370"/>
            </a:xfrm>
            <a:prstGeom prst="rect">
              <a:avLst/>
            </a:prstGeom>
          </p:spPr>
        </p:pic>
        <p:pic>
          <p:nvPicPr>
            <p:cNvPr id="36" name="Imagen 35"/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2013" y="8268364"/>
              <a:ext cx="1021082" cy="381001"/>
            </a:xfrm>
            <a:prstGeom prst="rect">
              <a:avLst/>
            </a:prstGeom>
          </p:spPr>
        </p:pic>
        <p:pic>
          <p:nvPicPr>
            <p:cNvPr id="37" name="Imagen 36"/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6317" y="8170718"/>
              <a:ext cx="1229382" cy="398116"/>
            </a:xfrm>
            <a:prstGeom prst="rect">
              <a:avLst/>
            </a:prstGeom>
          </p:spPr>
        </p:pic>
        <p:pic>
          <p:nvPicPr>
            <p:cNvPr id="38" name="Imagen 37"/>
            <p:cNvPicPr>
              <a:picLocks noChangeAspect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8669" y="8261196"/>
              <a:ext cx="1102975" cy="269018"/>
            </a:xfrm>
            <a:prstGeom prst="rect">
              <a:avLst/>
            </a:prstGeom>
          </p:spPr>
        </p:pic>
        <p:pic>
          <p:nvPicPr>
            <p:cNvPr id="39" name="Imagen 38"/>
            <p:cNvPicPr>
              <a:picLocks noChangeAspect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1546" y="8674377"/>
              <a:ext cx="750968" cy="668401"/>
            </a:xfrm>
            <a:prstGeom prst="rect">
              <a:avLst/>
            </a:prstGeom>
          </p:spPr>
        </p:pic>
        <p:pic>
          <p:nvPicPr>
            <p:cNvPr id="40" name="Imagen 39"/>
            <p:cNvPicPr>
              <a:picLocks noChangeAspect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535" y="8904660"/>
              <a:ext cx="1697739" cy="365761"/>
            </a:xfrm>
            <a:prstGeom prst="rect">
              <a:avLst/>
            </a:prstGeom>
          </p:spPr>
        </p:pic>
        <p:pic>
          <p:nvPicPr>
            <p:cNvPr id="42" name="Imagen 41"/>
            <p:cNvPicPr>
              <a:picLocks noChangeAspect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3040" y="8913575"/>
              <a:ext cx="1052323" cy="401431"/>
            </a:xfrm>
            <a:prstGeom prst="rect">
              <a:avLst/>
            </a:prstGeom>
          </p:spPr>
        </p:pic>
        <p:pic>
          <p:nvPicPr>
            <p:cNvPr id="43" name="Imagen 42"/>
            <p:cNvPicPr>
              <a:picLocks noChangeAspect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7344" y="8818233"/>
              <a:ext cx="1225002" cy="510418"/>
            </a:xfrm>
            <a:prstGeom prst="rect">
              <a:avLst/>
            </a:prstGeom>
          </p:spPr>
        </p:pic>
        <p:pic>
          <p:nvPicPr>
            <p:cNvPr id="45" name="Imagen 44"/>
            <p:cNvPicPr>
              <a:picLocks noChangeAspect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1469" y="9298790"/>
              <a:ext cx="799558" cy="478778"/>
            </a:xfrm>
            <a:prstGeom prst="rect">
              <a:avLst/>
            </a:prstGeom>
          </p:spPr>
        </p:pic>
        <p:pic>
          <p:nvPicPr>
            <p:cNvPr id="44" name="Imagen 43"/>
            <p:cNvPicPr>
              <a:picLocks noChangeAspect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3730" y="8136624"/>
              <a:ext cx="518161" cy="518161"/>
            </a:xfrm>
            <a:prstGeom prst="rect">
              <a:avLst/>
            </a:prstGeom>
          </p:spPr>
        </p:pic>
        <p:pic>
          <p:nvPicPr>
            <p:cNvPr id="46" name="Imagen 45"/>
            <p:cNvPicPr>
              <a:picLocks noChangeAspect="1"/>
            </p:cNvPicPr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6981" y="9434580"/>
              <a:ext cx="966941" cy="299433"/>
            </a:xfrm>
            <a:prstGeom prst="rect">
              <a:avLst/>
            </a:prstGeom>
          </p:spPr>
        </p:pic>
        <p:pic>
          <p:nvPicPr>
            <p:cNvPr id="41" name="Imagen 40"/>
            <p:cNvPicPr>
              <a:picLocks noChangeAspect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4176" y="8851282"/>
              <a:ext cx="563881" cy="518161"/>
            </a:xfrm>
            <a:prstGeom prst="rect">
              <a:avLst/>
            </a:prstGeom>
          </p:spPr>
        </p:pic>
      </p:grpSp>
      <p:sp>
        <p:nvSpPr>
          <p:cNvPr id="48" name="CuadroTexto 47"/>
          <p:cNvSpPr txBox="1"/>
          <p:nvPr/>
        </p:nvSpPr>
        <p:spPr>
          <a:xfrm>
            <a:off x="4849" y="3558981"/>
            <a:ext cx="538609" cy="147741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2300" b="1" dirty="0" err="1" smtClean="0">
                <a:solidFill>
                  <a:srgbClr val="A9C007"/>
                </a:solidFill>
              </a:rPr>
              <a:t>Platinum</a:t>
            </a:r>
            <a:endParaRPr lang="es-ES" sz="2300" b="1" dirty="0">
              <a:solidFill>
                <a:srgbClr val="A9C007"/>
              </a:solidFill>
            </a:endParaRPr>
          </a:p>
        </p:txBody>
      </p:sp>
      <p:sp>
        <p:nvSpPr>
          <p:cNvPr id="67" name="CuadroTexto 66"/>
          <p:cNvSpPr txBox="1"/>
          <p:nvPr/>
        </p:nvSpPr>
        <p:spPr>
          <a:xfrm>
            <a:off x="-14338" y="4946252"/>
            <a:ext cx="538609" cy="147741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2300" b="1" dirty="0" smtClean="0">
                <a:solidFill>
                  <a:srgbClr val="A9C007"/>
                </a:solidFill>
              </a:rPr>
              <a:t>Gold</a:t>
            </a:r>
            <a:endParaRPr lang="es-ES" sz="2300" b="1" dirty="0">
              <a:solidFill>
                <a:srgbClr val="A9C007"/>
              </a:solidFill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4849" y="6367391"/>
            <a:ext cx="538609" cy="147741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2300" b="1" dirty="0" err="1" smtClean="0">
                <a:solidFill>
                  <a:srgbClr val="A9C007"/>
                </a:solidFill>
              </a:rPr>
              <a:t>Silver</a:t>
            </a:r>
            <a:endParaRPr lang="es-ES" sz="2300" b="1" dirty="0">
              <a:solidFill>
                <a:srgbClr val="A9C007"/>
              </a:solidFill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4849" y="8146002"/>
            <a:ext cx="538609" cy="194250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2300" b="1" dirty="0" err="1" smtClean="0">
                <a:solidFill>
                  <a:srgbClr val="A9C007"/>
                </a:solidFill>
              </a:rPr>
              <a:t>Collaboration</a:t>
            </a:r>
            <a:endParaRPr lang="es-ES" sz="2300" b="1" dirty="0">
              <a:solidFill>
                <a:srgbClr val="A9C007"/>
              </a:solidFill>
            </a:endParaRPr>
          </a:p>
        </p:txBody>
      </p:sp>
      <p:sp>
        <p:nvSpPr>
          <p:cNvPr id="71" name="CuadroTexto 70"/>
          <p:cNvSpPr txBox="1"/>
          <p:nvPr/>
        </p:nvSpPr>
        <p:spPr>
          <a:xfrm>
            <a:off x="-14338" y="10356726"/>
            <a:ext cx="7718476" cy="914400"/>
          </a:xfrm>
          <a:prstGeom prst="rect">
            <a:avLst/>
          </a:prstGeom>
          <a:solidFill>
            <a:srgbClr val="A9C007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cxnSp>
        <p:nvCxnSpPr>
          <p:cNvPr id="73" name="Conector recto 72"/>
          <p:cNvCxnSpPr/>
          <p:nvPr/>
        </p:nvCxnSpPr>
        <p:spPr>
          <a:xfrm>
            <a:off x="-14338" y="10309873"/>
            <a:ext cx="7718476" cy="0"/>
          </a:xfrm>
          <a:prstGeom prst="line">
            <a:avLst/>
          </a:prstGeom>
          <a:ln w="111125">
            <a:solidFill>
              <a:srgbClr val="8396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Imagen 73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0" y="10524869"/>
            <a:ext cx="482401" cy="504000"/>
          </a:xfrm>
          <a:prstGeom prst="rect">
            <a:avLst/>
          </a:prstGeom>
        </p:spPr>
      </p:pic>
      <p:pic>
        <p:nvPicPr>
          <p:cNvPr id="75" name="Imagen 74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57" y="10524869"/>
            <a:ext cx="1317602" cy="504000"/>
          </a:xfrm>
          <a:prstGeom prst="rect">
            <a:avLst/>
          </a:prstGeom>
        </p:spPr>
      </p:pic>
      <p:pic>
        <p:nvPicPr>
          <p:cNvPr id="76" name="Imagen 75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075" y="10524869"/>
            <a:ext cx="460802" cy="504000"/>
          </a:xfrm>
          <a:prstGeom prst="rect">
            <a:avLst/>
          </a:prstGeom>
        </p:spPr>
      </p:pic>
      <p:pic>
        <p:nvPicPr>
          <p:cNvPr id="77" name="Imagen 76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097" y="10524869"/>
            <a:ext cx="1098001" cy="504000"/>
          </a:xfrm>
          <a:prstGeom prst="rect">
            <a:avLst/>
          </a:prstGeom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400" y="10524869"/>
            <a:ext cx="1655998" cy="504000"/>
          </a:xfrm>
          <a:prstGeom prst="rect">
            <a:avLst/>
          </a:prstGeom>
        </p:spPr>
      </p:pic>
      <p:pic>
        <p:nvPicPr>
          <p:cNvPr id="79" name="Imagen 78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703" y="10524869"/>
            <a:ext cx="529200" cy="504000"/>
          </a:xfrm>
          <a:prstGeom prst="rect">
            <a:avLst/>
          </a:prstGeom>
        </p:spPr>
      </p:pic>
      <p:pic>
        <p:nvPicPr>
          <p:cNvPr id="80" name="Imagen 79"/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253" y="10524869"/>
            <a:ext cx="424798" cy="504000"/>
          </a:xfrm>
          <a:prstGeom prst="rect">
            <a:avLst/>
          </a:prstGeom>
        </p:spPr>
      </p:pic>
      <p:pic>
        <p:nvPicPr>
          <p:cNvPr id="81" name="Imagen 80"/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712" y="10524869"/>
            <a:ext cx="1475999" cy="504000"/>
          </a:xfrm>
          <a:prstGeom prst="rect">
            <a:avLst/>
          </a:prstGeom>
        </p:spPr>
      </p:pic>
      <p:pic>
        <p:nvPicPr>
          <p:cNvPr id="61" name="60 Imagen" descr="Identidad-Ramiro-Arnedo-2017-005.jpg"/>
          <p:cNvPicPr>
            <a:picLocks noChangeAspect="1"/>
          </p:cNvPicPr>
          <p:nvPr/>
        </p:nvPicPr>
        <p:blipFill>
          <a:blip r:embed="rId42" cstate="print"/>
          <a:stretch>
            <a:fillRect/>
          </a:stretch>
        </p:blipFill>
        <p:spPr>
          <a:xfrm>
            <a:off x="1939636" y="7337419"/>
            <a:ext cx="1607127" cy="46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6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931364"/>
              </p:ext>
            </p:extLst>
          </p:nvPr>
        </p:nvGraphicFramePr>
        <p:xfrm>
          <a:off x="703957" y="681863"/>
          <a:ext cx="6281886" cy="7623117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202565">
                  <a:extLst>
                    <a:ext uri="{9D8B030D-6E8A-4147-A177-3AD203B41FA5}">
                      <a16:colId xmlns:a16="http://schemas.microsoft.com/office/drawing/2014/main" val="2634992259"/>
                    </a:ext>
                  </a:extLst>
                </a:gridCol>
                <a:gridCol w="5079321">
                  <a:extLst>
                    <a:ext uri="{9D8B030D-6E8A-4147-A177-3AD203B41FA5}">
                      <a16:colId xmlns:a16="http://schemas.microsoft.com/office/drawing/2014/main" val="3867003063"/>
                    </a:ext>
                  </a:extLst>
                </a:gridCol>
              </a:tblGrid>
              <a:tr h="513095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en-GB" sz="15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Programa</a:t>
                      </a:r>
                      <a:r>
                        <a:rPr lang="en-GB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20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Jornada</a:t>
                      </a:r>
                      <a:r>
                        <a:rPr lang="en-GB" sz="20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2000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Técnica</a:t>
                      </a:r>
                      <a:endParaRPr lang="en-GB" sz="2000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Viernes </a:t>
                      </a:r>
                      <a:r>
                        <a:rPr lang="en-GB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 </a:t>
                      </a:r>
                      <a:r>
                        <a:rPr lang="en-GB" sz="1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Marzo</a:t>
                      </a:r>
                      <a:endParaRPr lang="en-GB" sz="18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4572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s-ES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980955"/>
                  </a:ext>
                </a:extLst>
              </a:tr>
              <a:tr h="673437"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9:00-9:30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err="1" smtClean="0">
                          <a:effectLst/>
                        </a:rPr>
                        <a:t>Conferencia</a:t>
                      </a:r>
                      <a:r>
                        <a:rPr lang="en-GB" sz="1300" dirty="0" smtClean="0">
                          <a:effectLst/>
                        </a:rPr>
                        <a:t>: </a:t>
                      </a:r>
                      <a:r>
                        <a:rPr lang="en-GB" sz="1300" dirty="0" err="1" smtClean="0">
                          <a:effectLst/>
                        </a:rPr>
                        <a:t>Alcachofa</a:t>
                      </a:r>
                      <a:r>
                        <a:rPr lang="en-GB" sz="1300" dirty="0" smtClean="0">
                          <a:effectLst/>
                        </a:rPr>
                        <a:t>: </a:t>
                      </a:r>
                      <a:r>
                        <a:rPr lang="en-GB" sz="1300" dirty="0" err="1" smtClean="0">
                          <a:effectLst/>
                        </a:rPr>
                        <a:t>Enfermedades</a:t>
                      </a:r>
                      <a:r>
                        <a:rPr lang="en-GB" sz="1300" dirty="0" smtClean="0">
                          <a:effectLst/>
                        </a:rPr>
                        <a:t> del </a:t>
                      </a:r>
                      <a:r>
                        <a:rPr lang="en-GB" sz="1300" dirty="0" err="1" smtClean="0">
                          <a:effectLst/>
                        </a:rPr>
                        <a:t>suelo</a:t>
                      </a:r>
                      <a:r>
                        <a:rPr lang="en-GB" sz="1300" dirty="0" smtClean="0">
                          <a:effectLst/>
                        </a:rPr>
                        <a:t> </a:t>
                      </a:r>
                      <a:r>
                        <a:rPr lang="en-GB" sz="1300" dirty="0" err="1" smtClean="0">
                          <a:effectLst/>
                        </a:rPr>
                        <a:t>en</a:t>
                      </a:r>
                      <a:r>
                        <a:rPr lang="en-GB" sz="1300" dirty="0" smtClean="0">
                          <a:effectLst/>
                        </a:rPr>
                        <a:t> </a:t>
                      </a:r>
                      <a:r>
                        <a:rPr lang="en-GB" sz="1300" dirty="0" err="1" smtClean="0">
                          <a:effectLst/>
                        </a:rPr>
                        <a:t>los</a:t>
                      </a:r>
                      <a:r>
                        <a:rPr lang="en-GB" sz="1300" dirty="0" smtClean="0">
                          <a:effectLst/>
                        </a:rPr>
                        <a:t> </a:t>
                      </a:r>
                      <a:r>
                        <a:rPr lang="en-GB" sz="1300" dirty="0" err="1" smtClean="0">
                          <a:effectLst/>
                        </a:rPr>
                        <a:t>curtivos</a:t>
                      </a:r>
                      <a:r>
                        <a:rPr lang="en-GB" sz="1300" dirty="0" smtClean="0">
                          <a:effectLst/>
                        </a:rPr>
                        <a:t> del </a:t>
                      </a:r>
                      <a:r>
                        <a:rPr lang="en-GB" sz="1300" dirty="0" err="1" smtClean="0">
                          <a:effectLst/>
                        </a:rPr>
                        <a:t>sureste</a:t>
                      </a:r>
                      <a:r>
                        <a:rPr lang="en-GB" sz="1300" dirty="0" smtClean="0">
                          <a:effectLst/>
                        </a:rPr>
                        <a:t> </a:t>
                      </a:r>
                      <a:r>
                        <a:rPr lang="en-GB" sz="1300" dirty="0" err="1" smtClean="0">
                          <a:effectLst/>
                        </a:rPr>
                        <a:t>español</a:t>
                      </a:r>
                      <a:r>
                        <a:rPr lang="en-GB" sz="1300" dirty="0" smtClean="0">
                          <a:effectLst/>
                        </a:rPr>
                        <a:t> y </a:t>
                      </a:r>
                      <a:r>
                        <a:rPr lang="en-GB" sz="1300" dirty="0" err="1" smtClean="0">
                          <a:effectLst/>
                        </a:rPr>
                        <a:t>su</a:t>
                      </a:r>
                      <a:r>
                        <a:rPr lang="en-GB" sz="1300" dirty="0" smtClean="0">
                          <a:effectLst/>
                        </a:rPr>
                        <a:t> </a:t>
                      </a:r>
                      <a:r>
                        <a:rPr lang="en-GB" sz="1300" dirty="0" err="1" smtClean="0">
                          <a:effectLst/>
                        </a:rPr>
                        <a:t>manjejo</a:t>
                      </a:r>
                      <a:r>
                        <a:rPr lang="en-GB" sz="1300" dirty="0" smtClean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  <a:p>
                      <a:pPr marL="0" indent="0"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s-ES" sz="1300" b="1" dirty="0">
                          <a:effectLst/>
                        </a:rPr>
                        <a:t>Dr. Alfredo </a:t>
                      </a:r>
                      <a:r>
                        <a:rPr lang="es-ES" sz="1300" b="1" dirty="0" err="1">
                          <a:effectLst/>
                        </a:rPr>
                        <a:t>Lacasa</a:t>
                      </a:r>
                      <a:r>
                        <a:rPr lang="es-ES" sz="1300" dirty="0">
                          <a:effectLst/>
                        </a:rPr>
                        <a:t>. IMIDA, Murcia. </a:t>
                      </a:r>
                      <a:r>
                        <a:rPr lang="en-GB" sz="1300" dirty="0">
                          <a:effectLst/>
                        </a:rPr>
                        <a:t>Spain.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4073511919"/>
                  </a:ext>
                </a:extLst>
              </a:tr>
              <a:tr h="655034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9:30-9:45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</a:rPr>
                        <a:t>Manejo Integrado de microorganismos en el cultivo de la alcachofa.            </a:t>
                      </a:r>
                      <a:r>
                        <a:rPr lang="es-ES_tradnl" sz="1300" b="1" dirty="0">
                          <a:effectLst/>
                        </a:rPr>
                        <a:t>Sr. </a:t>
                      </a:r>
                      <a:r>
                        <a:rPr lang="es-E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Félix Fernández Martín</a:t>
                      </a:r>
                      <a:r>
                        <a:rPr lang="es-ES" sz="1400" dirty="0" smtClean="0"/>
                        <a:t>,</a:t>
                      </a:r>
                      <a:r>
                        <a:rPr lang="es-ES_tradnl" sz="1300" dirty="0" smtClean="0">
                          <a:effectLst/>
                        </a:rPr>
                        <a:t> </a:t>
                      </a:r>
                      <a:r>
                        <a:rPr lang="es-ES_tradnl" sz="1300" smtClean="0">
                          <a:effectLst/>
                        </a:rPr>
                        <a:t>Director I+D+I </a:t>
                      </a:r>
                      <a:r>
                        <a:rPr lang="es-ES_tradnl" sz="1300" dirty="0">
                          <a:effectLst/>
                        </a:rPr>
                        <a:t>SYMBORG de España y Portugal.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4105980526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9:45-10:00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</a:rPr>
                        <a:t>La agrobiotecnología como aliado para la mejora de los cultivos.               </a:t>
                      </a:r>
                      <a:r>
                        <a:rPr lang="es-ES_tradnl" sz="1300" b="1" dirty="0">
                          <a:effectLst/>
                        </a:rPr>
                        <a:t>Sr. Guillermo Vázquez</a:t>
                      </a:r>
                      <a:r>
                        <a:rPr lang="es-ES_tradnl" sz="1300" dirty="0">
                          <a:effectLst/>
                        </a:rPr>
                        <a:t>, Departamento Técnico de </a:t>
                      </a:r>
                      <a:r>
                        <a:rPr lang="es-ES_tradnl" sz="1300" dirty="0" err="1">
                          <a:effectLst/>
                        </a:rPr>
                        <a:t>Probelte</a:t>
                      </a:r>
                      <a:r>
                        <a:rPr lang="es-ES_tradnl" sz="1300" dirty="0">
                          <a:effectLst/>
                        </a:rPr>
                        <a:t>.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3574925944"/>
                  </a:ext>
                </a:extLst>
              </a:tr>
              <a:tr h="655034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</a:rPr>
                        <a:t>10:00-10:15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</a:rPr>
                        <a:t>Aplicación de microorganismos beneficiosos para la Agricultura: casos de éxito de micorrizas y </a:t>
                      </a:r>
                      <a:r>
                        <a:rPr lang="es-ES_tradnl" sz="1300" dirty="0" err="1">
                          <a:effectLst/>
                        </a:rPr>
                        <a:t>Trichoderma</a:t>
                      </a:r>
                      <a:r>
                        <a:rPr lang="es-ES_tradnl" sz="1300" dirty="0">
                          <a:effectLst/>
                        </a:rPr>
                        <a:t> en alcachofa. </a:t>
                      </a:r>
                      <a:r>
                        <a:rPr lang="es-ES_tradnl" sz="1300" b="1" dirty="0">
                          <a:effectLst/>
                        </a:rPr>
                        <a:t>Sr. Javier </a:t>
                      </a:r>
                      <a:r>
                        <a:rPr lang="es-ES_tradnl" sz="1300" b="1" dirty="0" err="1">
                          <a:effectLst/>
                        </a:rPr>
                        <a:t>Jofré</a:t>
                      </a:r>
                      <a:r>
                        <a:rPr lang="es-ES_tradnl" sz="1300" b="1" dirty="0">
                          <a:effectLst/>
                        </a:rPr>
                        <a:t> Amaya</a:t>
                      </a:r>
                      <a:r>
                        <a:rPr lang="es-ES_tradnl" sz="1300" dirty="0">
                          <a:effectLst/>
                        </a:rPr>
                        <a:t>, Director de Marketing de ATENS.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3227862262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</a:rPr>
                        <a:t>10:15-11:00 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</a:rPr>
                        <a:t>Mesa redonda. Moderador </a:t>
                      </a:r>
                      <a:r>
                        <a:rPr lang="es-ES_tradnl" sz="1300" b="1" dirty="0">
                          <a:effectLst/>
                        </a:rPr>
                        <a:t>Sr. Bartolomé Ramírez</a:t>
                      </a:r>
                      <a:r>
                        <a:rPr lang="es-ES_tradnl" sz="1300" dirty="0">
                          <a:effectLst/>
                        </a:rPr>
                        <a:t>, Director Técnico SAT OLÉ.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1483623462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</a:rPr>
                        <a:t>11:00-11:30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</a:rPr>
                        <a:t>Pausa café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3492215031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</a:rPr>
                        <a:t>11:30-11:45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</a:rPr>
                        <a:t>Perspectivas del mercado nacional e internacional de la alcachofa. </a:t>
                      </a:r>
                      <a:r>
                        <a:rPr lang="es-ES_tradnl" sz="1300" dirty="0" err="1">
                          <a:effectLst/>
                        </a:rPr>
                        <a:t>Nunhems</a:t>
                      </a:r>
                      <a:r>
                        <a:rPr lang="es-ES_tradnl" sz="1300" dirty="0">
                          <a:effectLst/>
                        </a:rPr>
                        <a:t>-BASF.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876035667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</a:rPr>
                        <a:t>11:45-12:00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</a:rPr>
                        <a:t>Post-recolección de alcachofa: innovación y nuevos productos.                  </a:t>
                      </a:r>
                      <a:r>
                        <a:rPr lang="es-ES_tradnl" sz="1300" b="1" dirty="0">
                          <a:effectLst/>
                        </a:rPr>
                        <a:t>Dr. Giancarlo </a:t>
                      </a:r>
                      <a:r>
                        <a:rPr lang="es-ES_tradnl" sz="1300" b="1" dirty="0" err="1">
                          <a:effectLst/>
                        </a:rPr>
                        <a:t>Colelli</a:t>
                      </a:r>
                      <a:r>
                        <a:rPr lang="es-ES_tradnl" sz="1300" dirty="0">
                          <a:effectLst/>
                        </a:rPr>
                        <a:t>, Universidad de </a:t>
                      </a:r>
                      <a:r>
                        <a:rPr lang="es-ES" sz="1300" dirty="0">
                          <a:effectLst/>
                        </a:rPr>
                        <a:t>Foggia, Italia.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4080719327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</a:rPr>
                        <a:t>12:00-12:15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</a:rPr>
                        <a:t>Caracterización funcional de doce variedades de alcachofa para su procesado industrial. </a:t>
                      </a:r>
                      <a:r>
                        <a:rPr lang="es-ES_tradnl" sz="1300" b="1" dirty="0">
                          <a:effectLst/>
                        </a:rPr>
                        <a:t>Dr. Pedro J.  Zapata</a:t>
                      </a:r>
                      <a:r>
                        <a:rPr lang="es-ES_tradnl" sz="1300" dirty="0">
                          <a:effectLst/>
                        </a:rPr>
                        <a:t>. UMH.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1461396470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</a:rPr>
                        <a:t>12:15-12:30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</a:rPr>
                        <a:t>Comercialización de alcachofa y tendencias de mercado en Europa.           </a:t>
                      </a:r>
                      <a:r>
                        <a:rPr lang="es-ES_tradnl" sz="1300" b="1" dirty="0">
                          <a:effectLst/>
                        </a:rPr>
                        <a:t>Sr. </a:t>
                      </a:r>
                      <a:r>
                        <a:rPr lang="es-ES_tradnl" sz="1300" b="1" smtClean="0">
                          <a:effectLst/>
                        </a:rPr>
                        <a:t>Pepe </a:t>
                      </a:r>
                      <a:r>
                        <a:rPr lang="es-ES_tradnl" sz="1300" b="1" dirty="0">
                          <a:effectLst/>
                        </a:rPr>
                        <a:t>Ortuño</a:t>
                      </a:r>
                      <a:r>
                        <a:rPr lang="es-ES_tradnl" sz="1300" dirty="0">
                          <a:effectLst/>
                        </a:rPr>
                        <a:t>, Director Comercial. SAT OLÉ.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3864985035"/>
                  </a:ext>
                </a:extLst>
              </a:tr>
              <a:tr h="1052661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</a:rPr>
                        <a:t>12:30-13:15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</a:rPr>
                        <a:t>Mesa redonda: Moderador Dr. Carlos </a:t>
                      </a:r>
                      <a:r>
                        <a:rPr lang="es-ES_tradnl" sz="1300" dirty="0" err="1">
                          <a:effectLst/>
                        </a:rPr>
                        <a:t>Baixauli</a:t>
                      </a:r>
                      <a:r>
                        <a:rPr lang="es-ES_tradnl" sz="1300" dirty="0">
                          <a:effectLst/>
                        </a:rPr>
                        <a:t>, Fundación </a:t>
                      </a:r>
                      <a:r>
                        <a:rPr lang="es-ES_tradnl" sz="1300" dirty="0" err="1">
                          <a:effectLst/>
                        </a:rPr>
                        <a:t>Cajamar</a:t>
                      </a:r>
                      <a:r>
                        <a:rPr lang="es-ES_tradnl" sz="1300" dirty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s-ES_tradnl" sz="1300" b="1" dirty="0">
                          <a:effectLst/>
                        </a:rPr>
                        <a:t>Sr. Antonio Galindo</a:t>
                      </a:r>
                      <a:r>
                        <a:rPr lang="es-ES_tradnl" sz="1300" dirty="0">
                          <a:effectLst/>
                        </a:rPr>
                        <a:t>, presidente de la Asociación para la Promoción y Consumo de Alcachofa en España.</a:t>
                      </a:r>
                      <a:endParaRPr lang="es-ES" sz="1100" dirty="0">
                        <a:effectLst/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s-ES_tradnl" sz="1300" b="1" dirty="0">
                          <a:effectLst/>
                        </a:rPr>
                        <a:t>Sr. Diego Martínez</a:t>
                      </a:r>
                      <a:r>
                        <a:rPr lang="es-ES_tradnl" sz="1300" dirty="0">
                          <a:effectLst/>
                        </a:rPr>
                        <a:t>. Presidente de la Asociación Alcachofa Vega Baja.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3333325995"/>
                  </a:ext>
                </a:extLst>
              </a:tr>
              <a:tr h="218345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</a:rPr>
                        <a:t>13:30 h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>
                          <a:effectLst/>
                        </a:rPr>
                        <a:t>Ceremonia de Clausura y Comida</a:t>
                      </a:r>
                      <a:endParaRPr lang="es-ES" sz="1100" dirty="0">
                        <a:solidFill>
                          <a:srgbClr val="53813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94" marR="65594" marT="0" marB="0"/>
                </a:tc>
                <a:extLst>
                  <a:ext uri="{0D108BD9-81ED-4DB2-BD59-A6C34878D82A}">
                    <a16:rowId xmlns:a16="http://schemas.microsoft.com/office/drawing/2014/main" val="3329592411"/>
                  </a:ext>
                </a:extLst>
              </a:tr>
            </a:tbl>
          </a:graphicData>
        </a:graphic>
      </p:graphicFrame>
      <p:cxnSp>
        <p:nvCxnSpPr>
          <p:cNvPr id="4" name="Conector recto 3">
            <a:hlinkClick r:id="rId2"/>
          </p:cNvPr>
          <p:cNvCxnSpPr/>
          <p:nvPr/>
        </p:nvCxnSpPr>
        <p:spPr>
          <a:xfrm>
            <a:off x="-14338" y="10309873"/>
            <a:ext cx="7718476" cy="0"/>
          </a:xfrm>
          <a:prstGeom prst="line">
            <a:avLst/>
          </a:prstGeom>
          <a:ln w="111125">
            <a:solidFill>
              <a:srgbClr val="8396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06"/>
          <a:stretch/>
        </p:blipFill>
        <p:spPr>
          <a:xfrm>
            <a:off x="844307" y="724393"/>
            <a:ext cx="1032386" cy="1023034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2504254" y="8561726"/>
            <a:ext cx="443055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/>
              <a:t>Lugar de realización: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/>
              <a:t>Escuela Politécnica Superior de Orihuela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/>
              <a:t>Edificio Biblioteca- Salón de actos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>
                <a:hlinkClick r:id="rId4"/>
              </a:rPr>
              <a:t>https://goo.gl/maps/gS22aPq8Hdt</a:t>
            </a:r>
            <a:endParaRPr lang="es-ES_tradnl" dirty="0" smtClean="0"/>
          </a:p>
        </p:txBody>
      </p:sp>
      <p:sp>
        <p:nvSpPr>
          <p:cNvPr id="13" name="CuadroTexto 12">
            <a:hlinkClick r:id="rId5"/>
          </p:cNvPr>
          <p:cNvSpPr txBox="1"/>
          <p:nvPr/>
        </p:nvSpPr>
        <p:spPr>
          <a:xfrm>
            <a:off x="-14338" y="10356726"/>
            <a:ext cx="7718476" cy="914400"/>
          </a:xfrm>
          <a:prstGeom prst="rect">
            <a:avLst/>
          </a:prstGeom>
          <a:solidFill>
            <a:srgbClr val="A9C007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46896" y="10269504"/>
            <a:ext cx="8614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b="1" dirty="0" smtClean="0">
                <a:solidFill>
                  <a:schemeClr val="bg2">
                    <a:lumMod val="25000"/>
                  </a:schemeClr>
                </a:solidFill>
              </a:rPr>
              <a:t>Inscripciones: </a:t>
            </a:r>
            <a:r>
              <a:rPr lang="es-ES_tradnl" b="1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congresos@verticesur.es</a:t>
            </a:r>
            <a:endParaRPr lang="es-ES_tradnl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ES_tradnl" b="1" dirty="0" smtClean="0">
                <a:solidFill>
                  <a:schemeClr val="bg2">
                    <a:lumMod val="25000"/>
                  </a:schemeClr>
                </a:solidFill>
              </a:rPr>
              <a:t>Contacto: </a:t>
            </a:r>
            <a:r>
              <a:rPr lang="es-ES_tradnl" b="1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congresos@verticesur.es</a:t>
            </a:r>
            <a:endParaRPr lang="es-ES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72" y="8544519"/>
            <a:ext cx="1324252" cy="126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290</Words>
  <Application>Microsoft Office PowerPoint</Application>
  <PresentationFormat>Personalizado</PresentationFormat>
  <Paragraphs>43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2alu</cp:lastModifiedBy>
  <cp:revision>42</cp:revision>
  <dcterms:created xsi:type="dcterms:W3CDTF">2019-02-20T08:27:59Z</dcterms:created>
  <dcterms:modified xsi:type="dcterms:W3CDTF">2019-02-28T11:34:32Z</dcterms:modified>
</cp:coreProperties>
</file>